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610" r:id="rId8"/>
    <p:sldId id="2611" r:id="rId9"/>
    <p:sldId id="2612" r:id="rId10"/>
    <p:sldId id="2613" r:id="rId11"/>
    <p:sldId id="2318" r:id="rId12"/>
    <p:sldId id="2535" r:id="rId13"/>
    <p:sldId id="2025" r:id="rId14"/>
    <p:sldId id="2601" r:id="rId15"/>
    <p:sldId id="2602" r:id="rId16"/>
    <p:sldId id="2603" r:id="rId17"/>
    <p:sldId id="2604" r:id="rId18"/>
    <p:sldId id="2605" r:id="rId19"/>
    <p:sldId id="2606" r:id="rId20"/>
    <p:sldId id="2591" r:id="rId21"/>
    <p:sldId id="2500" r:id="rId22"/>
    <p:sldId id="2215" r:id="rId23"/>
    <p:sldId id="2548" r:id="rId24"/>
    <p:sldId id="2522" r:id="rId25"/>
    <p:sldId id="2524" r:id="rId26"/>
    <p:sldId id="2523" r:id="rId27"/>
    <p:sldId id="2527" r:id="rId28"/>
    <p:sldId id="2550" r:id="rId29"/>
    <p:sldId id="2553" r:id="rId30"/>
    <p:sldId id="2552" r:id="rId31"/>
    <p:sldId id="2555" r:id="rId32"/>
    <p:sldId id="2554" r:id="rId33"/>
    <p:sldId id="2551" r:id="rId34"/>
    <p:sldId id="2557" r:id="rId35"/>
    <p:sldId id="2556" r:id="rId36"/>
    <p:sldId id="2560" r:id="rId37"/>
    <p:sldId id="2547" r:id="rId38"/>
    <p:sldId id="2558" r:id="rId39"/>
    <p:sldId id="2562" r:id="rId40"/>
    <p:sldId id="2563" r:id="rId41"/>
    <p:sldId id="2567" r:id="rId42"/>
    <p:sldId id="2566" r:id="rId43"/>
    <p:sldId id="2579" r:id="rId44"/>
    <p:sldId id="2584" r:id="rId45"/>
    <p:sldId id="2585" r:id="rId46"/>
    <p:sldId id="2586" r:id="rId47"/>
    <p:sldId id="2589" r:id="rId48"/>
    <p:sldId id="2587" r:id="rId49"/>
    <p:sldId id="2588" r:id="rId50"/>
    <p:sldId id="2590" r:id="rId51"/>
    <p:sldId id="2596" r:id="rId52"/>
    <p:sldId id="2615" r:id="rId53"/>
    <p:sldId id="2565" r:id="rId54"/>
    <p:sldId id="2521" r:id="rId55"/>
    <p:sldId id="2595" r:id="rId56"/>
    <p:sldId id="2537" r:id="rId57"/>
    <p:sldId id="2582" r:id="rId58"/>
    <p:sldId id="2583" r:id="rId59"/>
    <p:sldId id="2607" r:id="rId60"/>
    <p:sldId id="2608" r:id="rId61"/>
    <p:sldId id="2609" r:id="rId62"/>
    <p:sldId id="2593" r:id="rId63"/>
    <p:sldId id="2512" r:id="rId64"/>
    <p:sldId id="2572" r:id="rId65"/>
    <p:sldId id="2594" r:id="rId66"/>
    <p:sldId id="2491" r:id="rId67"/>
    <p:sldId id="2534" r:id="rId68"/>
    <p:sldId id="2539" r:id="rId69"/>
    <p:sldId id="2520" r:id="rId70"/>
    <p:sldId id="2597" r:id="rId71"/>
    <p:sldId id="2598" r:id="rId72"/>
    <p:sldId id="2599" r:id="rId73"/>
    <p:sldId id="2600" r:id="rId74"/>
    <p:sldId id="2542" r:id="rId75"/>
    <p:sldId id="2549" r:id="rId76"/>
    <p:sldId id="2531" r:id="rId77"/>
    <p:sldId id="2543" r:id="rId78"/>
    <p:sldId id="2544" r:id="rId79"/>
    <p:sldId id="2569" r:id="rId80"/>
    <p:sldId id="2592" r:id="rId81"/>
    <p:sldId id="2614" r:id="rId82"/>
    <p:sldId id="2373" r:id="rId83"/>
    <p:sldId id="2079" r:id="rId84"/>
    <p:sldId id="2581" r:id="rId85"/>
    <p:sldId id="2466" r:id="rId86"/>
    <p:sldId id="2577" r:id="rId8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1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0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5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55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78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2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92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94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62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89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477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95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39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82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79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10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31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47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2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uploading data to next Iteration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Gender - Age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Export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63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77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9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7.emf"/><Relationship Id="rId4" Type="http://schemas.openxmlformats.org/officeDocument/2006/relationships/diagramData" Target="../diagrams/data1.xml"/><Relationship Id="rId9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6.png"/><Relationship Id="rId4" Type="http://schemas.microsoft.com/office/2007/relationships/hdphoto" Target="../media/hdphoto1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66.emf"/><Relationship Id="rId4" Type="http://schemas.openxmlformats.org/officeDocument/2006/relationships/diagramData" Target="../diagrams/data2.xml"/><Relationship Id="rId9" Type="http://schemas.openxmlformats.org/officeDocument/2006/relationships/image" Target="../media/image6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70131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Final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24586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4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9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3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4513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9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SEAN –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zoho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database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59367" y="3436970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3944"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2176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3" y="6575022"/>
            <a:ext cx="9699458" cy="5137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08328" y="10923025"/>
            <a:ext cx="4079671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605106" y="578171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2470" flipH="1">
            <a:off x="10140519" y="5434991"/>
            <a:ext cx="3683970" cy="32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21984" y="556327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80" y="6430780"/>
            <a:ext cx="9346214" cy="6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4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9514" y="2821180"/>
            <a:ext cx="1247403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8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21 March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9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Email templates save time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91919" y="6037184"/>
            <a:ext cx="12173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Unsure of where to click for certain functions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Exported graphs should have data labels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 calendar not intuitive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Page is very long/ takes very long to load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5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24986" y="550563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5444" b="49708"/>
          <a:stretch/>
        </p:blipFill>
        <p:spPr>
          <a:xfrm>
            <a:off x="7366086" y="8548360"/>
            <a:ext cx="16629498" cy="3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2" y="4108118"/>
            <a:ext cx="14161531" cy="39089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839" y="3976668"/>
            <a:ext cx="1426049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16605" y="8465304"/>
            <a:ext cx="16728462" cy="6145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74994" y="3106241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Unsure of where to click for certain functions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847900" y="7555207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1923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6122" flipH="1">
            <a:off x="11590001" y="4485176"/>
            <a:ext cx="3570435" cy="31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31894" y="2573223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591945" y="2907235"/>
            <a:ext cx="12108787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Drop down calendar not intuitive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4344" t="28235" r="33078" b="9617"/>
          <a:stretch/>
        </p:blipFill>
        <p:spPr>
          <a:xfrm>
            <a:off x="14985723" y="6287221"/>
            <a:ext cx="8714462" cy="5935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87" y="3480876"/>
            <a:ext cx="8087523" cy="72508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47900" y="543476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8692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8829" flipH="1">
            <a:off x="10544819" y="52893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39054" y="356456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774994" y="2798985"/>
            <a:ext cx="1092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Exported graphs should have data labels</a:t>
            </a:r>
          </a:p>
          <a:p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457" y="4231666"/>
            <a:ext cx="9778537" cy="75484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05119" y="349458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439054" y="4403790"/>
            <a:ext cx="9510799" cy="71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87279" y="414463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36188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63830" y="1719355"/>
            <a:ext cx="11501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70982" y="456986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8" y="2916458"/>
            <a:ext cx="9966756" cy="95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397191" y="370510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58846" y="3782841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621278" y="689155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6016" flipH="1">
            <a:off x="11156805" y="466125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38265" y="2116432"/>
            <a:ext cx="11501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 Page is very long/ take a long time to load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05106" y="635525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9" y="3747301"/>
            <a:ext cx="10002646" cy="4782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r="10675"/>
          <a:stretch/>
        </p:blipFill>
        <p:spPr>
          <a:xfrm>
            <a:off x="11738473" y="7054411"/>
            <a:ext cx="12341408" cy="52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64796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4796" y="1058212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70" y="2719015"/>
            <a:ext cx="16003299" cy="93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65070" y="394403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19" y="112284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96" y="2850311"/>
            <a:ext cx="15544799" cy="97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"/>
          <a:stretch/>
        </p:blipFill>
        <p:spPr>
          <a:xfrm>
            <a:off x="4007473" y="2841171"/>
            <a:ext cx="17031389" cy="10247664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26724" y="4411070"/>
            <a:ext cx="14853951" cy="6284090"/>
            <a:chOff x="5726724" y="4411070"/>
            <a:chExt cx="14853951" cy="6284090"/>
          </a:xfrm>
        </p:grpSpPr>
        <p:sp>
          <p:nvSpPr>
            <p:cNvPr id="2" name="TextBox 1"/>
            <p:cNvSpPr txBox="1"/>
            <p:nvPr/>
          </p:nvSpPr>
          <p:spPr>
            <a:xfrm>
              <a:off x="5876988" y="7509598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1087" y="847909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850010" y="861126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536861" y="826252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9790" y="441107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47591" y="653888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536588" y="605586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59790" y="803854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62369" y="8288102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64948" y="79025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56533" y="99010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68122" y="100488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36588" y="99279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115734" y="97456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86031" y="913093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9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26724" y="8479095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65877" y="9455778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7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30317" y="621571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48481" y="81559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163024" y="882860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960189" y="891207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900858" y="9725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55380" y="805742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79238" y="9199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946466" y="97336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700368" y="98980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619435" y="484405"/>
            <a:ext cx="720229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Progress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8179537" y="3481946"/>
            <a:ext cx="7474803" cy="665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14 Iterations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4 User Testing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100% Completed</a:t>
            </a:r>
          </a:p>
        </p:txBody>
      </p:sp>
    </p:spTree>
    <p:extLst>
      <p:ext uri="{BB962C8B-B14F-4D97-AF65-F5344CB8AC3E}">
        <p14:creationId xmlns:p14="http://schemas.microsoft.com/office/powerpoint/2010/main" val="25746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456732" y="484405"/>
            <a:ext cx="752770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Handover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3173988" y="3079026"/>
            <a:ext cx="5688352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13 April 2017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908210" y="3477195"/>
            <a:ext cx="1164421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Source code </a:t>
            </a:r>
            <a:b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</a:b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Database with current data</a:t>
            </a:r>
          </a:p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Documentations </a:t>
            </a:r>
            <a:endParaRPr lang="en-US" sz="76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feedback on prototype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7" name="Picture 4" descr="Image result for ulink assis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75" y="3288864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263532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solidFill>
                <a:schemeClr val="bg2">
                  <a:lumMod val="10000"/>
                </a:schemeClr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901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</a:t>
            </a:r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statistics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41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782938" y="484405"/>
            <a:ext cx="687528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Mid-term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92" y="2099444"/>
            <a:ext cx="19139171" cy="106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787222" y="17706"/>
            <a:ext cx="51456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Scope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8" name="Oval 27"/>
          <p:cNvSpPr/>
          <p:nvPr/>
        </p:nvSpPr>
        <p:spPr>
          <a:xfrm>
            <a:off x="21096688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100%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1800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02"/>
          <a:stretch/>
        </p:blipFill>
        <p:spPr>
          <a:xfrm>
            <a:off x="2914913" y="1314452"/>
            <a:ext cx="17944732" cy="11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63071" y="191663"/>
            <a:ext cx="785150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Midterm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4" y="1402475"/>
            <a:ext cx="17104632" cy="111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985682" y="348966"/>
            <a:ext cx="64456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691066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5" y="1881566"/>
            <a:ext cx="16745038" cy="10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4" y="2963435"/>
            <a:ext cx="23192340" cy="8531242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58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2" y="4473552"/>
            <a:ext cx="22821046" cy="54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8" y="4617800"/>
            <a:ext cx="22878146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2886364" y="2235760"/>
            <a:ext cx="17909703" cy="10493874"/>
          </a:xfrm>
          <a:prstGeom prst="rect">
            <a:avLst/>
          </a:prstGeom>
        </p:spPr>
      </p:pic>
      <p:sp>
        <p:nvSpPr>
          <p:cNvPr id="2" name="Callout: Line 1"/>
          <p:cNvSpPr/>
          <p:nvPr/>
        </p:nvSpPr>
        <p:spPr>
          <a:xfrm flipH="1">
            <a:off x="328278" y="3331028"/>
            <a:ext cx="6448933" cy="2090057"/>
          </a:xfrm>
          <a:prstGeom prst="borderCallout1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Screenings – unable to edit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Delete button removes data for both genders</a:t>
            </a:r>
          </a:p>
        </p:txBody>
      </p:sp>
      <p:sp>
        <p:nvSpPr>
          <p:cNvPr id="16" name="Callout: Line 15"/>
          <p:cNvSpPr/>
          <p:nvPr/>
        </p:nvSpPr>
        <p:spPr>
          <a:xfrm flipH="1">
            <a:off x="2886363" y="7581441"/>
            <a:ext cx="6448933" cy="1823816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Reports – Incorrect values generated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– Date picker, Filters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17977602" y="4577443"/>
            <a:ext cx="6212192" cy="1687284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Preparation for midterms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 </a:t>
            </a:r>
          </a:p>
        </p:txBody>
      </p: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89" y="2114247"/>
            <a:ext cx="18089673" cy="10424557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23876" y="61722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41736" y="43434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11720" y="355856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471067" y="3558566"/>
            <a:ext cx="801366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Callout: Line 2"/>
          <p:cNvSpPr/>
          <p:nvPr/>
        </p:nvSpPr>
        <p:spPr>
          <a:xfrm flipH="1">
            <a:off x="439054" y="2459109"/>
            <a:ext cx="4289949" cy="1632857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Under-estimated hours for acceptance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194746" y="5715000"/>
            <a:ext cx="3718276" cy="4504561"/>
            <a:chOff x="11194746" y="5715000"/>
            <a:chExt cx="3718276" cy="4504561"/>
          </a:xfrm>
        </p:grpSpPr>
        <p:sp>
          <p:nvSpPr>
            <p:cNvPr id="25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18750"/>
                <a:gd name="adj2" fmla="val -8333"/>
                <a:gd name="adj3" fmla="val -61500"/>
                <a:gd name="adj4" fmla="val -4834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More hours required for bug fixing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1826702" y="5715000"/>
              <a:ext cx="0" cy="276092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llout: Line 25"/>
          <p:cNvSpPr/>
          <p:nvPr/>
        </p:nvSpPr>
        <p:spPr>
          <a:xfrm>
            <a:off x="17813260" y="5834743"/>
            <a:ext cx="5231406" cy="1632857"/>
          </a:xfrm>
          <a:prstGeom prst="borderCallout1">
            <a:avLst>
              <a:gd name="adj1" fmla="val 18750"/>
              <a:gd name="adj2" fmla="val -8333"/>
              <a:gd name="adj3" fmla="val -67500"/>
              <a:gd name="adj4" fmla="val -3149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Midterms Presentation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</a:t>
            </a:r>
          </a:p>
        </p:txBody>
      </p: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2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736420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550580" y="697495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1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7841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485485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1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9475" y="4472150"/>
            <a:ext cx="223925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responses from targeted clients compared to non-targeted clients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8336041" y="1058664"/>
            <a:ext cx="77080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Clients’ Feedback</a:t>
            </a:r>
          </a:p>
        </p:txBody>
      </p:sp>
    </p:spTree>
    <p:extLst>
      <p:ext uri="{BB962C8B-B14F-4D97-AF65-F5344CB8AC3E}">
        <p14:creationId xmlns:p14="http://schemas.microsoft.com/office/powerpoint/2010/main" val="7615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9428105" y="1058664"/>
            <a:ext cx="55239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13058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04196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04515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595109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35790" y="4018220"/>
              <a:ext cx="5176651" cy="15114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36142" y="356188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1335" y="9454906"/>
            <a:ext cx="8152938" cy="3202904"/>
            <a:chOff x="4007717" y="2514696"/>
            <a:chExt cx="730402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75942" y="4163204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4391" y="3651590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008286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3523243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5451719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53651" y="11014312"/>
            <a:ext cx="686612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706667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942587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3981154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1714169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8259582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184516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7872817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61692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635026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368032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35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93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28236</TotalTime>
  <Words>2996</Words>
  <Application>Microsoft Office PowerPoint</Application>
  <PresentationFormat>Custom</PresentationFormat>
  <Paragraphs>1144</Paragraphs>
  <Slides>86</Slides>
  <Notes>68</Notes>
  <HiddenSlides>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3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5221</cp:revision>
  <dcterms:created xsi:type="dcterms:W3CDTF">2014-11-12T21:47:38Z</dcterms:created>
  <dcterms:modified xsi:type="dcterms:W3CDTF">2017-04-08T10:05:49Z</dcterms:modified>
  <cp:category/>
</cp:coreProperties>
</file>